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16D43-45B5-4D40-BF73-7F78DE839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4827A4-7AEB-D048-AA11-046409603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F79DA-33E1-E641-875E-0E935002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7C30A-E923-5C4D-A7FE-5B34D61B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6CC15-79CC-A74C-BBC2-5A292A96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9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70A30-CA62-CA41-9C1C-7CEC3B9A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911B84-8843-B345-8B27-C2EBD2124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DBEF13-8474-5444-9EAD-D921C9F0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7D27B7-6565-E940-9EB6-E2B3E7B9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AF619-3F93-4147-90C6-CE8AA384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CEF699-263E-9E43-AABA-7C251EC4B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594760-0DCC-E440-904E-0D41AC542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614F62-3A9D-9D4F-A3E8-CDA0EFF2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4ECF6C-0454-504F-95B2-3FE2D1F6C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684FA-BAB1-F246-9664-B2600DCA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4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E2E5F-3D62-1546-8FB1-11D33F73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0223D7-52FD-2449-BD3A-FC067D7B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7A870B-5C9B-9D4E-9FF0-C87CCF7E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88025D-23C0-5B42-9F9B-51B40417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C024AF-E920-9F44-86A8-A1245FEA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7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69D86-A97C-4D40-8DEE-A0898F470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E40998-BE85-8A4A-9AC8-F5AB35D4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1FB0E-67E5-2447-B3D6-B3F7C9FF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F4F5-FBC8-384D-83BD-5EA82E06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6007A-8F30-A34E-9DAE-3A164A1D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D3338-7049-2045-A787-D3A46070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0B448E-AAE5-8E47-AE79-BD3FF1C38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2FA439-A602-3549-A088-904210C95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8BC271-76DB-F945-B3AB-3790C3F3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403267-0042-7443-AD07-06A1A26F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A0E5ED-CD2C-E944-A86D-60493069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73737-67D5-BD49-9EB2-1BFB17A38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A92A00-BE47-AD42-A360-13745F0B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743B1D-0AC9-404D-921F-3B1ACC9E3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0C4CCA-F57A-754B-A307-2541060D7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9E21C0-3321-E94B-8913-5EC514C4C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EC89298-445F-BA41-82C8-68F21007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86DE64-DE96-EA42-AE0E-2BCB602F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E994C8-A039-7F49-8982-AC63BEF3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69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AAD2F-9AF1-DE4F-9578-69928E5E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2B3D158-BBD7-1344-B9DC-C9186B74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53B2B7-803D-8E49-AA0F-BEEDF601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FF7BF8-FC74-184F-B392-E7A5A5FA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0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FB19F6D-3FC0-0C47-A03C-6F3A68C5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2B719D-0369-CF47-BC18-9176C1CF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42A16D-7E34-C944-9B9C-FAEA996C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9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5DC13-0C8C-FC46-8FDA-73194064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5F75D-E68F-D045-948C-28DFD504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D04FF8-261E-094F-AD08-49B4AE229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C9F5E-FC4F-F143-9B53-DC0819DF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F5783E-B95D-4C42-8C52-2848B18F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AE262B-ECDC-CC45-8951-1140263C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5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67879-3182-7845-B6A1-3F411034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D62097C-B76C-0B49-90C6-677C21F10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2F7F09-2896-AD43-B9FF-F82360368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F5D523-2D37-8E4D-A012-5F8583AC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0190D1-4F5C-AA43-858B-8A78CDF9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3DCCC1-0063-C74E-B450-04F289E8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4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A67F7-04DE-534D-BEAC-D91F9C25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E65071-BECD-384C-AA31-E9D26EB19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CCD3D3-32FE-5B4B-B42F-7F88DE10B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0CD6-7EE7-D741-B64E-670003FA172F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96F52A-B0D6-104E-8DBA-2D7EB40E4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7C315B-8A15-FF44-B1F4-06E09C66D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383A-28E3-854C-B6EE-AD5A38C8F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10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D2711-175D-C746-8063-9FF89BACB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Аппликация “тучки” 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DF86C1-405D-214D-A0E4-D0C2D057DE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4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76892-140D-0D4B-B002-9A92B3CE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CE8EF6A-EB74-264A-8537-02B4578D3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20212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4D98E-B0B2-DB4D-BA33-DF5ACAC9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5087BB49-0BAF-754E-B812-C53A51589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70798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B42B8-A439-3C47-BE12-15B1699C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8CB641E-CB7C-A246-AB34-FF0E0A0F5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014119"/>
          </a:xfrm>
        </p:spPr>
      </p:pic>
    </p:spTree>
    <p:extLst>
      <p:ext uri="{BB962C8B-B14F-4D97-AF65-F5344CB8AC3E}">
        <p14:creationId xmlns:p14="http://schemas.microsoft.com/office/powerpoint/2010/main" val="311251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C0A0C-4474-464D-9ED0-46E83BEA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B9B0A77-0C6C-944F-9DE5-A1CF85978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03507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6F92F-FAF7-C749-920E-F380A109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CB308CC-C6C2-FC49-A25B-0C47C8143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676901"/>
          </a:xfrm>
        </p:spPr>
      </p:pic>
    </p:spTree>
    <p:extLst>
      <p:ext uri="{BB962C8B-B14F-4D97-AF65-F5344CB8AC3E}">
        <p14:creationId xmlns:p14="http://schemas.microsoft.com/office/powerpoint/2010/main" val="277106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5D54B-29BE-E14B-ADCA-4B5C9E22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85ACF00-ED8A-8B45-8DD5-9B598D986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428089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B3023-9FA7-5046-93E5-A0452BE8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20B8A48-1F52-AB4F-BD85-B5535538C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83276"/>
          </a:xfrm>
        </p:spPr>
      </p:pic>
    </p:spTree>
    <p:extLst>
      <p:ext uri="{BB962C8B-B14F-4D97-AF65-F5344CB8AC3E}">
        <p14:creationId xmlns:p14="http://schemas.microsoft.com/office/powerpoint/2010/main" val="171314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34BD8-D8E1-434F-958A-F8C9305A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218B459-9ADF-0B41-8CFD-483192DAAE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15437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35530-743A-C44A-A964-250F8EF2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287750B-F114-C646-AF01-51AAE6599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1222612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Аппликация “тучки”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“тучки” </dc:title>
  <dc:creator>Марина Охрименко</dc:creator>
  <cp:lastModifiedBy>Марина Охрименко</cp:lastModifiedBy>
  <cp:revision>2</cp:revision>
  <dcterms:created xsi:type="dcterms:W3CDTF">2020-04-12T17:59:20Z</dcterms:created>
  <dcterms:modified xsi:type="dcterms:W3CDTF">2020-04-13T11:59:50Z</dcterms:modified>
</cp:coreProperties>
</file>